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sldIdLst>
    <p:sldId id="260" r:id="rId2"/>
    <p:sldId id="261" r:id="rId3"/>
    <p:sldId id="262" r:id="rId4"/>
    <p:sldId id="268" r:id="rId5"/>
    <p:sldId id="271" r:id="rId6"/>
    <p:sldId id="272" r:id="rId7"/>
    <p:sldId id="270" r:id="rId8"/>
    <p:sldId id="264" r:id="rId9"/>
    <p:sldId id="267" r:id="rId10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65768" autoAdjust="0"/>
  </p:normalViewPr>
  <p:slideViewPr>
    <p:cSldViewPr>
      <p:cViewPr varScale="1">
        <p:scale>
          <a:sx n="48" d="100"/>
          <a:sy n="48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37E1FD-BC87-46D3-A673-E7CA100171F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A03E08-2DF4-4123-BBFC-BE0C121DF5F4}">
      <dgm:prSet phldrT="[Текст]" custT="1"/>
      <dgm:spPr/>
      <dgm:t>
        <a:bodyPr/>
        <a:lstStyle/>
        <a:p>
          <a:r>
            <a:rPr lang="ru-RU" sz="1900" b="0" dirty="0" smtClean="0"/>
            <a:t>Владелец КТ 1 уровня -</a:t>
          </a:r>
        </a:p>
        <a:p>
          <a:r>
            <a:rPr lang="ru-RU" sz="1900" b="0" dirty="0" smtClean="0"/>
            <a:t>Руководитель предприятия</a:t>
          </a:r>
        </a:p>
        <a:p>
          <a:r>
            <a:rPr lang="ru-RU" sz="1900" b="0" dirty="0" smtClean="0"/>
            <a:t>Исполнитель – Руководитель программы</a:t>
          </a:r>
        </a:p>
      </dgm:t>
    </dgm:pt>
    <dgm:pt modelId="{75AEBFB4-B481-4A0C-B251-2D0F3164AB8A}" type="parTrans" cxnId="{55C2AD0E-FC0F-4339-B934-A4FCDAE85A50}">
      <dgm:prSet/>
      <dgm:spPr/>
      <dgm:t>
        <a:bodyPr/>
        <a:lstStyle/>
        <a:p>
          <a:endParaRPr lang="ru-RU"/>
        </a:p>
      </dgm:t>
    </dgm:pt>
    <dgm:pt modelId="{FD77D29C-4C1D-4788-9C52-C2C329D7A560}" type="sibTrans" cxnId="{55C2AD0E-FC0F-4339-B934-A4FCDAE85A50}">
      <dgm:prSet/>
      <dgm:spPr/>
      <dgm:t>
        <a:bodyPr/>
        <a:lstStyle/>
        <a:p>
          <a:endParaRPr lang="ru-RU"/>
        </a:p>
      </dgm:t>
    </dgm:pt>
    <dgm:pt modelId="{2C66B2CD-0D1A-41C4-895A-970DE3754351}">
      <dgm:prSet phldrT="[Текст]"/>
      <dgm:spPr/>
      <dgm:t>
        <a:bodyPr/>
        <a:lstStyle/>
        <a:p>
          <a:r>
            <a:rPr lang="ru-RU" b="0" dirty="0" smtClean="0"/>
            <a:t>Владелец КТ 2 уровня -</a:t>
          </a:r>
        </a:p>
        <a:p>
          <a:r>
            <a:rPr lang="ru-RU" b="0" dirty="0" smtClean="0"/>
            <a:t>Руководитель Программы</a:t>
          </a:r>
        </a:p>
        <a:p>
          <a:r>
            <a:rPr lang="ru-RU" b="0" dirty="0" smtClean="0"/>
            <a:t>Исполнитель – Руководитель проекта</a:t>
          </a:r>
        </a:p>
      </dgm:t>
    </dgm:pt>
    <dgm:pt modelId="{7D8A5DEA-2154-4B3C-A144-F689E693156D}" type="parTrans" cxnId="{2F01AB78-555C-46FE-869F-C4E98C7567D6}">
      <dgm:prSet/>
      <dgm:spPr/>
      <dgm:t>
        <a:bodyPr/>
        <a:lstStyle/>
        <a:p>
          <a:endParaRPr lang="ru-RU"/>
        </a:p>
      </dgm:t>
    </dgm:pt>
    <dgm:pt modelId="{94864C20-D7C4-46B4-A231-D0EE3127B5F3}" type="sibTrans" cxnId="{2F01AB78-555C-46FE-869F-C4E98C7567D6}">
      <dgm:prSet/>
      <dgm:spPr/>
      <dgm:t>
        <a:bodyPr/>
        <a:lstStyle/>
        <a:p>
          <a:endParaRPr lang="ru-RU"/>
        </a:p>
      </dgm:t>
    </dgm:pt>
    <dgm:pt modelId="{7F360786-6291-4B10-A08C-652ADB4199CA}">
      <dgm:prSet phldrT="[Текст]"/>
      <dgm:spPr/>
      <dgm:t>
        <a:bodyPr/>
        <a:lstStyle/>
        <a:p>
          <a:r>
            <a:rPr lang="ru-RU" b="0" dirty="0" smtClean="0"/>
            <a:t>Владелец КТ 3 уровня -</a:t>
          </a:r>
        </a:p>
        <a:p>
          <a:r>
            <a:rPr lang="ru-RU" b="0" dirty="0" smtClean="0"/>
            <a:t>Руководитель проекта</a:t>
          </a:r>
        </a:p>
        <a:p>
          <a:r>
            <a:rPr lang="ru-RU" b="0" dirty="0" smtClean="0"/>
            <a:t>Исполнитель – Руководители подразделений</a:t>
          </a:r>
          <a:endParaRPr lang="ru-RU" b="0" dirty="0"/>
        </a:p>
      </dgm:t>
    </dgm:pt>
    <dgm:pt modelId="{90E85F9B-D873-4CC7-819A-00811B57ED48}" type="parTrans" cxnId="{0DE396BC-5A0E-4D7B-91AE-A7F0A1D6A1E9}">
      <dgm:prSet/>
      <dgm:spPr/>
      <dgm:t>
        <a:bodyPr/>
        <a:lstStyle/>
        <a:p>
          <a:endParaRPr lang="ru-RU"/>
        </a:p>
      </dgm:t>
    </dgm:pt>
    <dgm:pt modelId="{0F717ABF-4287-4A4B-8E57-8DABFF9321EE}" type="sibTrans" cxnId="{0DE396BC-5A0E-4D7B-91AE-A7F0A1D6A1E9}">
      <dgm:prSet/>
      <dgm:spPr/>
      <dgm:t>
        <a:bodyPr/>
        <a:lstStyle/>
        <a:p>
          <a:endParaRPr lang="ru-RU"/>
        </a:p>
      </dgm:t>
    </dgm:pt>
    <dgm:pt modelId="{09113B50-BA43-42A4-99C8-289DDC77C637}">
      <dgm:prSet phldrT="[Текст]"/>
      <dgm:spPr/>
      <dgm:t>
        <a:bodyPr/>
        <a:lstStyle/>
        <a:p>
          <a:endParaRPr lang="ru-RU" dirty="0"/>
        </a:p>
      </dgm:t>
    </dgm:pt>
    <dgm:pt modelId="{594014CD-4A6D-4D4B-9CFD-347AB33074E1}" type="parTrans" cxnId="{44320070-6850-4FB6-9471-7B730983E6C5}">
      <dgm:prSet/>
      <dgm:spPr/>
      <dgm:t>
        <a:bodyPr/>
        <a:lstStyle/>
        <a:p>
          <a:endParaRPr lang="ru-RU"/>
        </a:p>
      </dgm:t>
    </dgm:pt>
    <dgm:pt modelId="{10D004C2-FEEB-4D35-8CD9-3E919A4F4974}" type="sibTrans" cxnId="{44320070-6850-4FB6-9471-7B730983E6C5}">
      <dgm:prSet/>
      <dgm:spPr/>
      <dgm:t>
        <a:bodyPr/>
        <a:lstStyle/>
        <a:p>
          <a:endParaRPr lang="ru-RU"/>
        </a:p>
      </dgm:t>
    </dgm:pt>
    <dgm:pt modelId="{BDA26890-8A69-4881-9B25-7CE3CCED5FFC}">
      <dgm:prSet phldrT="[Текст]"/>
      <dgm:spPr/>
      <dgm:t>
        <a:bodyPr/>
        <a:lstStyle/>
        <a:p>
          <a:endParaRPr lang="ru-RU" dirty="0"/>
        </a:p>
      </dgm:t>
    </dgm:pt>
    <dgm:pt modelId="{86C6A5A4-C4F5-43E7-B9C7-8495B6713330}" type="parTrans" cxnId="{08B6BC15-8B9E-4597-9E1E-56A511242698}">
      <dgm:prSet/>
      <dgm:spPr/>
      <dgm:t>
        <a:bodyPr/>
        <a:lstStyle/>
        <a:p>
          <a:endParaRPr lang="ru-RU"/>
        </a:p>
      </dgm:t>
    </dgm:pt>
    <dgm:pt modelId="{7CD2051E-3F79-486B-A4CF-B143B97922ED}" type="sibTrans" cxnId="{08B6BC15-8B9E-4597-9E1E-56A511242698}">
      <dgm:prSet/>
      <dgm:spPr/>
      <dgm:t>
        <a:bodyPr/>
        <a:lstStyle/>
        <a:p>
          <a:endParaRPr lang="ru-RU"/>
        </a:p>
      </dgm:t>
    </dgm:pt>
    <dgm:pt modelId="{BAAD7DE0-60BB-4B5B-8937-D0885A941E6B}">
      <dgm:prSet phldrT="[Текст]"/>
      <dgm:spPr/>
      <dgm:t>
        <a:bodyPr/>
        <a:lstStyle/>
        <a:p>
          <a:endParaRPr lang="ru-RU" dirty="0"/>
        </a:p>
      </dgm:t>
    </dgm:pt>
    <dgm:pt modelId="{6192786C-49E3-4FFB-BF55-0F90E68B3BAA}" type="parTrans" cxnId="{D7B42CA2-9725-49C4-9C35-026C206F948A}">
      <dgm:prSet/>
      <dgm:spPr/>
      <dgm:t>
        <a:bodyPr/>
        <a:lstStyle/>
        <a:p>
          <a:endParaRPr lang="ru-RU"/>
        </a:p>
      </dgm:t>
    </dgm:pt>
    <dgm:pt modelId="{A06A4166-1512-469D-AF4D-8D06E0A65449}" type="sibTrans" cxnId="{D7B42CA2-9725-49C4-9C35-026C206F948A}">
      <dgm:prSet/>
      <dgm:spPr/>
      <dgm:t>
        <a:bodyPr/>
        <a:lstStyle/>
        <a:p>
          <a:endParaRPr lang="ru-RU"/>
        </a:p>
      </dgm:t>
    </dgm:pt>
    <dgm:pt modelId="{F75C7214-8E7E-4B16-B3D4-A4496C76E0E7}" type="pres">
      <dgm:prSet presAssocID="{7C37E1FD-BC87-46D3-A673-E7CA100171F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144B2A-D101-47AD-B0A0-957D327B54A6}" type="pres">
      <dgm:prSet presAssocID="{54A03E08-2DF4-4123-BBFC-BE0C121DF5F4}" presName="linNode" presStyleCnt="0"/>
      <dgm:spPr/>
    </dgm:pt>
    <dgm:pt modelId="{7078655A-5492-434E-BF80-60673051BB00}" type="pres">
      <dgm:prSet presAssocID="{54A03E08-2DF4-4123-BBFC-BE0C121DF5F4}" presName="parentText" presStyleLbl="node1" presStyleIdx="0" presStyleCnt="3" custScaleX="1579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1F3E82-F4A1-4DE2-8948-BFCB0A56A912}" type="pres">
      <dgm:prSet presAssocID="{54A03E08-2DF4-4123-BBFC-BE0C121DF5F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3B3FE4-6FBF-4D59-BE81-D830F612D85D}" type="pres">
      <dgm:prSet presAssocID="{FD77D29C-4C1D-4788-9C52-C2C329D7A560}" presName="sp" presStyleCnt="0"/>
      <dgm:spPr/>
    </dgm:pt>
    <dgm:pt modelId="{26B74132-2F4B-4772-95FD-C693C6DD1A95}" type="pres">
      <dgm:prSet presAssocID="{2C66B2CD-0D1A-41C4-895A-970DE3754351}" presName="linNode" presStyleCnt="0"/>
      <dgm:spPr/>
    </dgm:pt>
    <dgm:pt modelId="{6E0F872C-6207-4AAA-B914-8C57789F6769}" type="pres">
      <dgm:prSet presAssocID="{2C66B2CD-0D1A-41C4-895A-970DE3754351}" presName="parentText" presStyleLbl="node1" presStyleIdx="1" presStyleCnt="3" custScaleX="1579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27C195-968B-442F-98CE-1DFA81671BC1}" type="pres">
      <dgm:prSet presAssocID="{2C66B2CD-0D1A-41C4-895A-970DE375435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FFF0C-8685-4812-ACAA-6699C78E8082}" type="pres">
      <dgm:prSet presAssocID="{94864C20-D7C4-46B4-A231-D0EE3127B5F3}" presName="sp" presStyleCnt="0"/>
      <dgm:spPr/>
    </dgm:pt>
    <dgm:pt modelId="{C9682E5C-F0CA-4320-BFEB-502EF678DAE8}" type="pres">
      <dgm:prSet presAssocID="{7F360786-6291-4B10-A08C-652ADB4199CA}" presName="linNode" presStyleCnt="0"/>
      <dgm:spPr/>
    </dgm:pt>
    <dgm:pt modelId="{0C388967-6523-4B19-BA87-E1EFDF662A61}" type="pres">
      <dgm:prSet presAssocID="{7F360786-6291-4B10-A08C-652ADB4199CA}" presName="parentText" presStyleLbl="node1" presStyleIdx="2" presStyleCnt="3" custScaleX="1580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A383D-E035-4568-B698-C2926DC6380D}" type="pres">
      <dgm:prSet presAssocID="{7F360786-6291-4B10-A08C-652ADB4199C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B6BC15-8B9E-4597-9E1E-56A511242698}" srcId="{2C66B2CD-0D1A-41C4-895A-970DE3754351}" destId="{BDA26890-8A69-4881-9B25-7CE3CCED5FFC}" srcOrd="0" destOrd="0" parTransId="{86C6A5A4-C4F5-43E7-B9C7-8495B6713330}" sibTransId="{7CD2051E-3F79-486B-A4CF-B143B97922ED}"/>
    <dgm:cxn modelId="{81F58B0F-AEFF-4F00-B737-97D13F49338F}" type="presOf" srcId="{7C37E1FD-BC87-46D3-A673-E7CA100171F9}" destId="{F75C7214-8E7E-4B16-B3D4-A4496C76E0E7}" srcOrd="0" destOrd="0" presId="urn:microsoft.com/office/officeart/2005/8/layout/vList5"/>
    <dgm:cxn modelId="{9301627B-8332-4C39-B56C-785BA487E7E6}" type="presOf" srcId="{BDA26890-8A69-4881-9B25-7CE3CCED5FFC}" destId="{9527C195-968B-442F-98CE-1DFA81671BC1}" srcOrd="0" destOrd="0" presId="urn:microsoft.com/office/officeart/2005/8/layout/vList5"/>
    <dgm:cxn modelId="{2F01AB78-555C-46FE-869F-C4E98C7567D6}" srcId="{7C37E1FD-BC87-46D3-A673-E7CA100171F9}" destId="{2C66B2CD-0D1A-41C4-895A-970DE3754351}" srcOrd="1" destOrd="0" parTransId="{7D8A5DEA-2154-4B3C-A144-F689E693156D}" sibTransId="{94864C20-D7C4-46B4-A231-D0EE3127B5F3}"/>
    <dgm:cxn modelId="{DB8D20B1-F947-4712-BCD8-182455D6FE8E}" type="presOf" srcId="{09113B50-BA43-42A4-99C8-289DDC77C637}" destId="{2B1F3E82-F4A1-4DE2-8948-BFCB0A56A912}" srcOrd="0" destOrd="0" presId="urn:microsoft.com/office/officeart/2005/8/layout/vList5"/>
    <dgm:cxn modelId="{44320070-6850-4FB6-9471-7B730983E6C5}" srcId="{54A03E08-2DF4-4123-BBFC-BE0C121DF5F4}" destId="{09113B50-BA43-42A4-99C8-289DDC77C637}" srcOrd="0" destOrd="0" parTransId="{594014CD-4A6D-4D4B-9CFD-347AB33074E1}" sibTransId="{10D004C2-FEEB-4D35-8CD9-3E919A4F4974}"/>
    <dgm:cxn modelId="{4B676BFC-5815-4DDF-830D-BB6AA3A0C7BA}" type="presOf" srcId="{BAAD7DE0-60BB-4B5B-8937-D0885A941E6B}" destId="{0FFA383D-E035-4568-B698-C2926DC6380D}" srcOrd="0" destOrd="0" presId="urn:microsoft.com/office/officeart/2005/8/layout/vList5"/>
    <dgm:cxn modelId="{9B6F1D4D-6B21-4C5E-A333-124D949B6D06}" type="presOf" srcId="{7F360786-6291-4B10-A08C-652ADB4199CA}" destId="{0C388967-6523-4B19-BA87-E1EFDF662A61}" srcOrd="0" destOrd="0" presId="urn:microsoft.com/office/officeart/2005/8/layout/vList5"/>
    <dgm:cxn modelId="{77CF5F50-4381-4489-B260-C558A244A6E2}" type="presOf" srcId="{2C66B2CD-0D1A-41C4-895A-970DE3754351}" destId="{6E0F872C-6207-4AAA-B914-8C57789F6769}" srcOrd="0" destOrd="0" presId="urn:microsoft.com/office/officeart/2005/8/layout/vList5"/>
    <dgm:cxn modelId="{D7B42CA2-9725-49C4-9C35-026C206F948A}" srcId="{7F360786-6291-4B10-A08C-652ADB4199CA}" destId="{BAAD7DE0-60BB-4B5B-8937-D0885A941E6B}" srcOrd="0" destOrd="0" parTransId="{6192786C-49E3-4FFB-BF55-0F90E68B3BAA}" sibTransId="{A06A4166-1512-469D-AF4D-8D06E0A65449}"/>
    <dgm:cxn modelId="{0DE396BC-5A0E-4D7B-91AE-A7F0A1D6A1E9}" srcId="{7C37E1FD-BC87-46D3-A673-E7CA100171F9}" destId="{7F360786-6291-4B10-A08C-652ADB4199CA}" srcOrd="2" destOrd="0" parTransId="{90E85F9B-D873-4CC7-819A-00811B57ED48}" sibTransId="{0F717ABF-4287-4A4B-8E57-8DABFF9321EE}"/>
    <dgm:cxn modelId="{55C2AD0E-FC0F-4339-B934-A4FCDAE85A50}" srcId="{7C37E1FD-BC87-46D3-A673-E7CA100171F9}" destId="{54A03E08-2DF4-4123-BBFC-BE0C121DF5F4}" srcOrd="0" destOrd="0" parTransId="{75AEBFB4-B481-4A0C-B251-2D0F3164AB8A}" sibTransId="{FD77D29C-4C1D-4788-9C52-C2C329D7A560}"/>
    <dgm:cxn modelId="{ACC04D87-D807-4AF3-B1AC-02CCA65B755B}" type="presOf" srcId="{54A03E08-2DF4-4123-BBFC-BE0C121DF5F4}" destId="{7078655A-5492-434E-BF80-60673051BB00}" srcOrd="0" destOrd="0" presId="urn:microsoft.com/office/officeart/2005/8/layout/vList5"/>
    <dgm:cxn modelId="{2F672B47-BBAB-4086-833D-BE482952DAD2}" type="presParOf" srcId="{F75C7214-8E7E-4B16-B3D4-A4496C76E0E7}" destId="{CA144B2A-D101-47AD-B0A0-957D327B54A6}" srcOrd="0" destOrd="0" presId="urn:microsoft.com/office/officeart/2005/8/layout/vList5"/>
    <dgm:cxn modelId="{E63C3FF9-BE2A-4F60-970B-D24B06A801B1}" type="presParOf" srcId="{CA144B2A-D101-47AD-B0A0-957D327B54A6}" destId="{7078655A-5492-434E-BF80-60673051BB00}" srcOrd="0" destOrd="0" presId="urn:microsoft.com/office/officeart/2005/8/layout/vList5"/>
    <dgm:cxn modelId="{EE534E1A-89E4-4F77-B0D5-3D8D4C2E19D4}" type="presParOf" srcId="{CA144B2A-D101-47AD-B0A0-957D327B54A6}" destId="{2B1F3E82-F4A1-4DE2-8948-BFCB0A56A912}" srcOrd="1" destOrd="0" presId="urn:microsoft.com/office/officeart/2005/8/layout/vList5"/>
    <dgm:cxn modelId="{904FF371-94B9-4E4C-8516-5171F3534047}" type="presParOf" srcId="{F75C7214-8E7E-4B16-B3D4-A4496C76E0E7}" destId="{E23B3FE4-6FBF-4D59-BE81-D830F612D85D}" srcOrd="1" destOrd="0" presId="urn:microsoft.com/office/officeart/2005/8/layout/vList5"/>
    <dgm:cxn modelId="{4035C707-871E-4E03-859F-83A91B2B64BD}" type="presParOf" srcId="{F75C7214-8E7E-4B16-B3D4-A4496C76E0E7}" destId="{26B74132-2F4B-4772-95FD-C693C6DD1A95}" srcOrd="2" destOrd="0" presId="urn:microsoft.com/office/officeart/2005/8/layout/vList5"/>
    <dgm:cxn modelId="{A67D0D5A-B7A6-405F-8DF8-B3FE800C532E}" type="presParOf" srcId="{26B74132-2F4B-4772-95FD-C693C6DD1A95}" destId="{6E0F872C-6207-4AAA-B914-8C57789F6769}" srcOrd="0" destOrd="0" presId="urn:microsoft.com/office/officeart/2005/8/layout/vList5"/>
    <dgm:cxn modelId="{6D7BFC1D-D07D-449A-B271-EA2588D13F81}" type="presParOf" srcId="{26B74132-2F4B-4772-95FD-C693C6DD1A95}" destId="{9527C195-968B-442F-98CE-1DFA81671BC1}" srcOrd="1" destOrd="0" presId="urn:microsoft.com/office/officeart/2005/8/layout/vList5"/>
    <dgm:cxn modelId="{E0BECEE5-CDB3-4E6C-BCBF-F4EB21B74A77}" type="presParOf" srcId="{F75C7214-8E7E-4B16-B3D4-A4496C76E0E7}" destId="{BF4FFF0C-8685-4812-ACAA-6699C78E8082}" srcOrd="3" destOrd="0" presId="urn:microsoft.com/office/officeart/2005/8/layout/vList5"/>
    <dgm:cxn modelId="{863073EE-4C56-4544-94A0-8A9A70E71721}" type="presParOf" srcId="{F75C7214-8E7E-4B16-B3D4-A4496C76E0E7}" destId="{C9682E5C-F0CA-4320-BFEB-502EF678DAE8}" srcOrd="4" destOrd="0" presId="urn:microsoft.com/office/officeart/2005/8/layout/vList5"/>
    <dgm:cxn modelId="{263FFCAC-C6B1-4102-8CA4-470A4F364CC1}" type="presParOf" srcId="{C9682E5C-F0CA-4320-BFEB-502EF678DAE8}" destId="{0C388967-6523-4B19-BA87-E1EFDF662A61}" srcOrd="0" destOrd="0" presId="urn:microsoft.com/office/officeart/2005/8/layout/vList5"/>
    <dgm:cxn modelId="{4309DCEA-0BF0-44ED-AC4C-69E9DCFBD608}" type="presParOf" srcId="{C9682E5C-F0CA-4320-BFEB-502EF678DAE8}" destId="{0FFA383D-E035-4568-B698-C2926DC6380D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37E1FD-BC87-46D3-A673-E7CA100171F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A03E08-2DF4-4123-BBFC-BE0C121DF5F4}">
      <dgm:prSet phldrT="[Текст]"/>
      <dgm:spPr/>
      <dgm:t>
        <a:bodyPr/>
        <a:lstStyle/>
        <a:p>
          <a:r>
            <a:rPr lang="ru-RU" b="0" dirty="0" smtClean="0"/>
            <a:t>План 1го уровня.</a:t>
          </a:r>
        </a:p>
      </dgm:t>
    </dgm:pt>
    <dgm:pt modelId="{75AEBFB4-B481-4A0C-B251-2D0F3164AB8A}" type="parTrans" cxnId="{55C2AD0E-FC0F-4339-B934-A4FCDAE85A50}">
      <dgm:prSet/>
      <dgm:spPr/>
      <dgm:t>
        <a:bodyPr/>
        <a:lstStyle/>
        <a:p>
          <a:endParaRPr lang="ru-RU"/>
        </a:p>
      </dgm:t>
    </dgm:pt>
    <dgm:pt modelId="{FD77D29C-4C1D-4788-9C52-C2C329D7A560}" type="sibTrans" cxnId="{55C2AD0E-FC0F-4339-B934-A4FCDAE85A50}">
      <dgm:prSet/>
      <dgm:spPr/>
      <dgm:t>
        <a:bodyPr/>
        <a:lstStyle/>
        <a:p>
          <a:endParaRPr lang="ru-RU"/>
        </a:p>
      </dgm:t>
    </dgm:pt>
    <dgm:pt modelId="{2C66B2CD-0D1A-41C4-895A-970DE3754351}">
      <dgm:prSet phldrT="[Текст]"/>
      <dgm:spPr/>
      <dgm:t>
        <a:bodyPr/>
        <a:lstStyle/>
        <a:p>
          <a:r>
            <a:rPr lang="ru-RU" b="0" dirty="0" smtClean="0"/>
            <a:t>План 2го уровня.</a:t>
          </a:r>
        </a:p>
      </dgm:t>
    </dgm:pt>
    <dgm:pt modelId="{7D8A5DEA-2154-4B3C-A144-F689E693156D}" type="parTrans" cxnId="{2F01AB78-555C-46FE-869F-C4E98C7567D6}">
      <dgm:prSet/>
      <dgm:spPr/>
      <dgm:t>
        <a:bodyPr/>
        <a:lstStyle/>
        <a:p>
          <a:endParaRPr lang="ru-RU"/>
        </a:p>
      </dgm:t>
    </dgm:pt>
    <dgm:pt modelId="{94864C20-D7C4-46B4-A231-D0EE3127B5F3}" type="sibTrans" cxnId="{2F01AB78-555C-46FE-869F-C4E98C7567D6}">
      <dgm:prSet/>
      <dgm:spPr/>
      <dgm:t>
        <a:bodyPr/>
        <a:lstStyle/>
        <a:p>
          <a:endParaRPr lang="ru-RU"/>
        </a:p>
      </dgm:t>
    </dgm:pt>
    <dgm:pt modelId="{7F360786-6291-4B10-A08C-652ADB4199CA}">
      <dgm:prSet phldrT="[Текст]"/>
      <dgm:spPr/>
      <dgm:t>
        <a:bodyPr/>
        <a:lstStyle/>
        <a:p>
          <a:r>
            <a:rPr lang="ru-RU" b="0" dirty="0" smtClean="0"/>
            <a:t>План 3го уровня.</a:t>
          </a:r>
        </a:p>
      </dgm:t>
    </dgm:pt>
    <dgm:pt modelId="{90E85F9B-D873-4CC7-819A-00811B57ED48}" type="parTrans" cxnId="{0DE396BC-5A0E-4D7B-91AE-A7F0A1D6A1E9}">
      <dgm:prSet/>
      <dgm:spPr/>
      <dgm:t>
        <a:bodyPr/>
        <a:lstStyle/>
        <a:p>
          <a:endParaRPr lang="ru-RU"/>
        </a:p>
      </dgm:t>
    </dgm:pt>
    <dgm:pt modelId="{0F717ABF-4287-4A4B-8E57-8DABFF9321EE}" type="sibTrans" cxnId="{0DE396BC-5A0E-4D7B-91AE-A7F0A1D6A1E9}">
      <dgm:prSet/>
      <dgm:spPr/>
      <dgm:t>
        <a:bodyPr/>
        <a:lstStyle/>
        <a:p>
          <a:endParaRPr lang="ru-RU"/>
        </a:p>
      </dgm:t>
    </dgm:pt>
    <dgm:pt modelId="{09113B50-BA43-42A4-99C8-289DDC77C637}">
      <dgm:prSet phldrT="[Текст]"/>
      <dgm:spPr/>
      <dgm:t>
        <a:bodyPr/>
        <a:lstStyle/>
        <a:p>
          <a:endParaRPr lang="ru-RU" dirty="0"/>
        </a:p>
      </dgm:t>
    </dgm:pt>
    <dgm:pt modelId="{594014CD-4A6D-4D4B-9CFD-347AB33074E1}" type="parTrans" cxnId="{44320070-6850-4FB6-9471-7B730983E6C5}">
      <dgm:prSet/>
      <dgm:spPr/>
      <dgm:t>
        <a:bodyPr/>
        <a:lstStyle/>
        <a:p>
          <a:endParaRPr lang="ru-RU"/>
        </a:p>
      </dgm:t>
    </dgm:pt>
    <dgm:pt modelId="{10D004C2-FEEB-4D35-8CD9-3E919A4F4974}" type="sibTrans" cxnId="{44320070-6850-4FB6-9471-7B730983E6C5}">
      <dgm:prSet/>
      <dgm:spPr/>
      <dgm:t>
        <a:bodyPr/>
        <a:lstStyle/>
        <a:p>
          <a:endParaRPr lang="ru-RU"/>
        </a:p>
      </dgm:t>
    </dgm:pt>
    <dgm:pt modelId="{BDA26890-8A69-4881-9B25-7CE3CCED5FFC}">
      <dgm:prSet phldrT="[Текст]"/>
      <dgm:spPr/>
      <dgm:t>
        <a:bodyPr/>
        <a:lstStyle/>
        <a:p>
          <a:endParaRPr lang="ru-RU" dirty="0"/>
        </a:p>
      </dgm:t>
    </dgm:pt>
    <dgm:pt modelId="{86C6A5A4-C4F5-43E7-B9C7-8495B6713330}" type="parTrans" cxnId="{08B6BC15-8B9E-4597-9E1E-56A511242698}">
      <dgm:prSet/>
      <dgm:spPr/>
      <dgm:t>
        <a:bodyPr/>
        <a:lstStyle/>
        <a:p>
          <a:endParaRPr lang="ru-RU"/>
        </a:p>
      </dgm:t>
    </dgm:pt>
    <dgm:pt modelId="{7CD2051E-3F79-486B-A4CF-B143B97922ED}" type="sibTrans" cxnId="{08B6BC15-8B9E-4597-9E1E-56A511242698}">
      <dgm:prSet/>
      <dgm:spPr/>
      <dgm:t>
        <a:bodyPr/>
        <a:lstStyle/>
        <a:p>
          <a:endParaRPr lang="ru-RU"/>
        </a:p>
      </dgm:t>
    </dgm:pt>
    <dgm:pt modelId="{BAAD7DE0-60BB-4B5B-8937-D0885A941E6B}">
      <dgm:prSet phldrT="[Текст]"/>
      <dgm:spPr/>
      <dgm:t>
        <a:bodyPr/>
        <a:lstStyle/>
        <a:p>
          <a:endParaRPr lang="ru-RU" dirty="0"/>
        </a:p>
      </dgm:t>
    </dgm:pt>
    <dgm:pt modelId="{6192786C-49E3-4FFB-BF55-0F90E68B3BAA}" type="parTrans" cxnId="{D7B42CA2-9725-49C4-9C35-026C206F948A}">
      <dgm:prSet/>
      <dgm:spPr/>
      <dgm:t>
        <a:bodyPr/>
        <a:lstStyle/>
        <a:p>
          <a:endParaRPr lang="ru-RU"/>
        </a:p>
      </dgm:t>
    </dgm:pt>
    <dgm:pt modelId="{A06A4166-1512-469D-AF4D-8D06E0A65449}" type="sibTrans" cxnId="{D7B42CA2-9725-49C4-9C35-026C206F948A}">
      <dgm:prSet/>
      <dgm:spPr/>
      <dgm:t>
        <a:bodyPr/>
        <a:lstStyle/>
        <a:p>
          <a:endParaRPr lang="ru-RU"/>
        </a:p>
      </dgm:t>
    </dgm:pt>
    <dgm:pt modelId="{F75C7214-8E7E-4B16-B3D4-A4496C76E0E7}" type="pres">
      <dgm:prSet presAssocID="{7C37E1FD-BC87-46D3-A673-E7CA100171F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144B2A-D101-47AD-B0A0-957D327B54A6}" type="pres">
      <dgm:prSet presAssocID="{54A03E08-2DF4-4123-BBFC-BE0C121DF5F4}" presName="linNode" presStyleCnt="0"/>
      <dgm:spPr/>
    </dgm:pt>
    <dgm:pt modelId="{7078655A-5492-434E-BF80-60673051BB00}" type="pres">
      <dgm:prSet presAssocID="{54A03E08-2DF4-4123-BBFC-BE0C121DF5F4}" presName="parentText" presStyleLbl="node1" presStyleIdx="0" presStyleCnt="3" custScaleX="692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1F3E82-F4A1-4DE2-8948-BFCB0A56A912}" type="pres">
      <dgm:prSet presAssocID="{54A03E08-2DF4-4123-BBFC-BE0C121DF5F4}" presName="descendantText" presStyleLbl="alignAccFollowNode1" presStyleIdx="0" presStyleCnt="3" custScaleX="116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3B3FE4-6FBF-4D59-BE81-D830F612D85D}" type="pres">
      <dgm:prSet presAssocID="{FD77D29C-4C1D-4788-9C52-C2C329D7A560}" presName="sp" presStyleCnt="0"/>
      <dgm:spPr/>
    </dgm:pt>
    <dgm:pt modelId="{26B74132-2F4B-4772-95FD-C693C6DD1A95}" type="pres">
      <dgm:prSet presAssocID="{2C66B2CD-0D1A-41C4-895A-970DE3754351}" presName="linNode" presStyleCnt="0"/>
      <dgm:spPr/>
    </dgm:pt>
    <dgm:pt modelId="{6E0F872C-6207-4AAA-B914-8C57789F6769}" type="pres">
      <dgm:prSet presAssocID="{2C66B2CD-0D1A-41C4-895A-970DE3754351}" presName="parentText" presStyleLbl="node1" presStyleIdx="1" presStyleCnt="3" custScaleX="681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27C195-968B-442F-98CE-1DFA81671BC1}" type="pres">
      <dgm:prSet presAssocID="{2C66B2CD-0D1A-41C4-895A-970DE3754351}" presName="descendantText" presStyleLbl="alignAccFollowNode1" presStyleIdx="1" presStyleCnt="3" custScaleX="117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FFF0C-8685-4812-ACAA-6699C78E8082}" type="pres">
      <dgm:prSet presAssocID="{94864C20-D7C4-46B4-A231-D0EE3127B5F3}" presName="sp" presStyleCnt="0"/>
      <dgm:spPr/>
    </dgm:pt>
    <dgm:pt modelId="{C9682E5C-F0CA-4320-BFEB-502EF678DAE8}" type="pres">
      <dgm:prSet presAssocID="{7F360786-6291-4B10-A08C-652ADB4199CA}" presName="linNode" presStyleCnt="0"/>
      <dgm:spPr/>
    </dgm:pt>
    <dgm:pt modelId="{0C388967-6523-4B19-BA87-E1EFDF662A61}" type="pres">
      <dgm:prSet presAssocID="{7F360786-6291-4B10-A08C-652ADB4199CA}" presName="parentText" presStyleLbl="node1" presStyleIdx="2" presStyleCnt="3" custScaleX="685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A383D-E035-4568-B698-C2926DC6380D}" type="pres">
      <dgm:prSet presAssocID="{7F360786-6291-4B10-A08C-652ADB4199CA}" presName="descendantText" presStyleLbl="alignAccFollowNode1" presStyleIdx="2" presStyleCnt="3" custScaleX="1172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4D8BC5-1326-4925-A656-5F9177D35470}" type="presOf" srcId="{7F360786-6291-4B10-A08C-652ADB4199CA}" destId="{0C388967-6523-4B19-BA87-E1EFDF662A61}" srcOrd="0" destOrd="0" presId="urn:microsoft.com/office/officeart/2005/8/layout/vList5"/>
    <dgm:cxn modelId="{08B6BC15-8B9E-4597-9E1E-56A511242698}" srcId="{2C66B2CD-0D1A-41C4-895A-970DE3754351}" destId="{BDA26890-8A69-4881-9B25-7CE3CCED5FFC}" srcOrd="0" destOrd="0" parTransId="{86C6A5A4-C4F5-43E7-B9C7-8495B6713330}" sibTransId="{7CD2051E-3F79-486B-A4CF-B143B97922ED}"/>
    <dgm:cxn modelId="{B9F927C1-81EE-4C2E-91F8-258FB04E691A}" type="presOf" srcId="{2C66B2CD-0D1A-41C4-895A-970DE3754351}" destId="{6E0F872C-6207-4AAA-B914-8C57789F6769}" srcOrd="0" destOrd="0" presId="urn:microsoft.com/office/officeart/2005/8/layout/vList5"/>
    <dgm:cxn modelId="{2F01AB78-555C-46FE-869F-C4E98C7567D6}" srcId="{7C37E1FD-BC87-46D3-A673-E7CA100171F9}" destId="{2C66B2CD-0D1A-41C4-895A-970DE3754351}" srcOrd="1" destOrd="0" parTransId="{7D8A5DEA-2154-4B3C-A144-F689E693156D}" sibTransId="{94864C20-D7C4-46B4-A231-D0EE3127B5F3}"/>
    <dgm:cxn modelId="{BEACD502-02A7-4269-864A-B02F550FECAD}" type="presOf" srcId="{BDA26890-8A69-4881-9B25-7CE3CCED5FFC}" destId="{9527C195-968B-442F-98CE-1DFA81671BC1}" srcOrd="0" destOrd="0" presId="urn:microsoft.com/office/officeart/2005/8/layout/vList5"/>
    <dgm:cxn modelId="{44320070-6850-4FB6-9471-7B730983E6C5}" srcId="{54A03E08-2DF4-4123-BBFC-BE0C121DF5F4}" destId="{09113B50-BA43-42A4-99C8-289DDC77C637}" srcOrd="0" destOrd="0" parTransId="{594014CD-4A6D-4D4B-9CFD-347AB33074E1}" sibTransId="{10D004C2-FEEB-4D35-8CD9-3E919A4F4974}"/>
    <dgm:cxn modelId="{DA16BC63-2A34-4457-87B3-0B40C82CCF7C}" type="presOf" srcId="{BAAD7DE0-60BB-4B5B-8937-D0885A941E6B}" destId="{0FFA383D-E035-4568-B698-C2926DC6380D}" srcOrd="0" destOrd="0" presId="urn:microsoft.com/office/officeart/2005/8/layout/vList5"/>
    <dgm:cxn modelId="{ED4A2A5A-699D-4DB6-90D8-3736C306058B}" type="presOf" srcId="{7C37E1FD-BC87-46D3-A673-E7CA100171F9}" destId="{F75C7214-8E7E-4B16-B3D4-A4496C76E0E7}" srcOrd="0" destOrd="0" presId="urn:microsoft.com/office/officeart/2005/8/layout/vList5"/>
    <dgm:cxn modelId="{D7B42CA2-9725-49C4-9C35-026C206F948A}" srcId="{7F360786-6291-4B10-A08C-652ADB4199CA}" destId="{BAAD7DE0-60BB-4B5B-8937-D0885A941E6B}" srcOrd="0" destOrd="0" parTransId="{6192786C-49E3-4FFB-BF55-0F90E68B3BAA}" sibTransId="{A06A4166-1512-469D-AF4D-8D06E0A65449}"/>
    <dgm:cxn modelId="{E62457BE-3408-4116-9F8F-BA1F8A88659A}" type="presOf" srcId="{09113B50-BA43-42A4-99C8-289DDC77C637}" destId="{2B1F3E82-F4A1-4DE2-8948-BFCB0A56A912}" srcOrd="0" destOrd="0" presId="urn:microsoft.com/office/officeart/2005/8/layout/vList5"/>
    <dgm:cxn modelId="{44EF9D9F-5F38-4B93-8110-D70BE55AA11D}" type="presOf" srcId="{54A03E08-2DF4-4123-BBFC-BE0C121DF5F4}" destId="{7078655A-5492-434E-BF80-60673051BB00}" srcOrd="0" destOrd="0" presId="urn:microsoft.com/office/officeart/2005/8/layout/vList5"/>
    <dgm:cxn modelId="{0DE396BC-5A0E-4D7B-91AE-A7F0A1D6A1E9}" srcId="{7C37E1FD-BC87-46D3-A673-E7CA100171F9}" destId="{7F360786-6291-4B10-A08C-652ADB4199CA}" srcOrd="2" destOrd="0" parTransId="{90E85F9B-D873-4CC7-819A-00811B57ED48}" sibTransId="{0F717ABF-4287-4A4B-8E57-8DABFF9321EE}"/>
    <dgm:cxn modelId="{55C2AD0E-FC0F-4339-B934-A4FCDAE85A50}" srcId="{7C37E1FD-BC87-46D3-A673-E7CA100171F9}" destId="{54A03E08-2DF4-4123-BBFC-BE0C121DF5F4}" srcOrd="0" destOrd="0" parTransId="{75AEBFB4-B481-4A0C-B251-2D0F3164AB8A}" sibTransId="{FD77D29C-4C1D-4788-9C52-C2C329D7A560}"/>
    <dgm:cxn modelId="{3FE35062-473B-42C5-AB66-5651CF5CC347}" type="presParOf" srcId="{F75C7214-8E7E-4B16-B3D4-A4496C76E0E7}" destId="{CA144B2A-D101-47AD-B0A0-957D327B54A6}" srcOrd="0" destOrd="0" presId="urn:microsoft.com/office/officeart/2005/8/layout/vList5"/>
    <dgm:cxn modelId="{5FFA8DAA-31AB-4B3D-8BE0-7FB98AE9ECBD}" type="presParOf" srcId="{CA144B2A-D101-47AD-B0A0-957D327B54A6}" destId="{7078655A-5492-434E-BF80-60673051BB00}" srcOrd="0" destOrd="0" presId="urn:microsoft.com/office/officeart/2005/8/layout/vList5"/>
    <dgm:cxn modelId="{B836FE95-524F-4DA4-8569-6AEB52D15C9E}" type="presParOf" srcId="{CA144B2A-D101-47AD-B0A0-957D327B54A6}" destId="{2B1F3E82-F4A1-4DE2-8948-BFCB0A56A912}" srcOrd="1" destOrd="0" presId="urn:microsoft.com/office/officeart/2005/8/layout/vList5"/>
    <dgm:cxn modelId="{ABDBCA32-B2C1-47FB-9890-CF2EADFD4B06}" type="presParOf" srcId="{F75C7214-8E7E-4B16-B3D4-A4496C76E0E7}" destId="{E23B3FE4-6FBF-4D59-BE81-D830F612D85D}" srcOrd="1" destOrd="0" presId="urn:microsoft.com/office/officeart/2005/8/layout/vList5"/>
    <dgm:cxn modelId="{5552FA55-5D1D-42FE-AAB9-90EE3C70076A}" type="presParOf" srcId="{F75C7214-8E7E-4B16-B3D4-A4496C76E0E7}" destId="{26B74132-2F4B-4772-95FD-C693C6DD1A95}" srcOrd="2" destOrd="0" presId="urn:microsoft.com/office/officeart/2005/8/layout/vList5"/>
    <dgm:cxn modelId="{3C13611F-ACC0-45DF-BD82-00CA1A984B68}" type="presParOf" srcId="{26B74132-2F4B-4772-95FD-C693C6DD1A95}" destId="{6E0F872C-6207-4AAA-B914-8C57789F6769}" srcOrd="0" destOrd="0" presId="urn:microsoft.com/office/officeart/2005/8/layout/vList5"/>
    <dgm:cxn modelId="{2EC41A72-C7F6-43E7-BA7D-C5976F5E7A5D}" type="presParOf" srcId="{26B74132-2F4B-4772-95FD-C693C6DD1A95}" destId="{9527C195-968B-442F-98CE-1DFA81671BC1}" srcOrd="1" destOrd="0" presId="urn:microsoft.com/office/officeart/2005/8/layout/vList5"/>
    <dgm:cxn modelId="{14E53593-A3F9-4D1C-9F13-A8807D3A1E0B}" type="presParOf" srcId="{F75C7214-8E7E-4B16-B3D4-A4496C76E0E7}" destId="{BF4FFF0C-8685-4812-ACAA-6699C78E8082}" srcOrd="3" destOrd="0" presId="urn:microsoft.com/office/officeart/2005/8/layout/vList5"/>
    <dgm:cxn modelId="{42FF4746-BC58-415E-AFB0-BDC1AAA4A889}" type="presParOf" srcId="{F75C7214-8E7E-4B16-B3D4-A4496C76E0E7}" destId="{C9682E5C-F0CA-4320-BFEB-502EF678DAE8}" srcOrd="4" destOrd="0" presId="urn:microsoft.com/office/officeart/2005/8/layout/vList5"/>
    <dgm:cxn modelId="{AF39C498-ECBB-420B-AA4D-86E6266B47CE}" type="presParOf" srcId="{C9682E5C-F0CA-4320-BFEB-502EF678DAE8}" destId="{0C388967-6523-4B19-BA87-E1EFDF662A61}" srcOrd="0" destOrd="0" presId="urn:microsoft.com/office/officeart/2005/8/layout/vList5"/>
    <dgm:cxn modelId="{81E38BDB-D71B-413D-BBBF-FC4475A78857}" type="presParOf" srcId="{C9682E5C-F0CA-4320-BFEB-502EF678DAE8}" destId="{0FFA383D-E035-4568-B698-C2926DC6380D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7AC71-801A-43EF-B2FA-B580DBEA3EED}" type="datetimeFigureOut">
              <a:rPr lang="ru-RU" smtClean="0"/>
              <a:pPr/>
              <a:t>4.12.09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6B9B0-5346-453A-BFE6-F5C30A6642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6B9B0-5346-453A-BFE6-F5C30A66429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ru-RU" dirty="0" smtClean="0"/>
              <a:t>Максим.</a:t>
            </a:r>
          </a:p>
          <a:p>
            <a:pPr marL="228600" indent="-228600">
              <a:buNone/>
            </a:pPr>
            <a:endParaRPr lang="en-US" dirty="0" smtClean="0"/>
          </a:p>
          <a:p>
            <a:pPr marL="228600" indent="-228600">
              <a:buNone/>
            </a:pPr>
            <a:r>
              <a:rPr lang="ru-RU" dirty="0" smtClean="0"/>
              <a:t>Почему то, что есть – </a:t>
            </a:r>
            <a:r>
              <a:rPr lang="ru-RU" baseline="0" dirty="0" smtClean="0"/>
              <a:t>недостаточно + источники того, почему есть надежда, что будет хорошо (опыт )</a:t>
            </a:r>
          </a:p>
          <a:p>
            <a:pPr marL="228600" indent="-228600">
              <a:buNone/>
            </a:pPr>
            <a:endParaRPr lang="ru-RU" baseline="0" dirty="0" smtClean="0"/>
          </a:p>
          <a:p>
            <a:pPr marL="228600" indent="-228600">
              <a:buNone/>
            </a:pPr>
            <a:r>
              <a:rPr lang="ru-RU" baseline="0" dirty="0" smtClean="0"/>
              <a:t>Методика применяется издавна.</a:t>
            </a:r>
          </a:p>
          <a:p>
            <a:pPr marL="228600" indent="-228600">
              <a:buNone/>
            </a:pPr>
            <a:endParaRPr lang="ru-RU" baseline="0" dirty="0" smtClean="0"/>
          </a:p>
          <a:p>
            <a:pPr marL="228600" indent="-228600">
              <a:buNone/>
            </a:pPr>
            <a:r>
              <a:rPr lang="ru-RU" baseline="0" dirty="0" smtClean="0"/>
              <a:t>Запуск Гагарина в космос. :)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6B9B0-5346-453A-BFE6-F5C30A66429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ru-RU" baseline="0" dirty="0" smtClean="0"/>
              <a:t>Вадим.</a:t>
            </a:r>
          </a:p>
          <a:p>
            <a:pPr marL="228600" indent="-228600">
              <a:buNone/>
            </a:pPr>
            <a:r>
              <a:rPr lang="ru-RU" baseline="0" dirty="0" smtClean="0"/>
              <a:t>Основные положения, терминология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6B9B0-5346-453A-BFE6-F5C30A66429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ru-RU" baseline="0" dirty="0" smtClean="0"/>
              <a:t>Вадим.</a:t>
            </a:r>
          </a:p>
          <a:p>
            <a:pPr marL="228600" indent="-228600">
              <a:buNone/>
            </a:pPr>
            <a:r>
              <a:rPr lang="ru-RU" baseline="0" dirty="0" smtClean="0"/>
              <a:t>Основные положения, терминология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6B9B0-5346-453A-BFE6-F5C30A66429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ru-RU" baseline="0" dirty="0" smtClean="0"/>
              <a:t>Вадим.</a:t>
            </a:r>
          </a:p>
          <a:p>
            <a:pPr marL="228600" indent="-228600">
              <a:buNone/>
            </a:pPr>
            <a:r>
              <a:rPr lang="ru-RU" baseline="0" dirty="0" smtClean="0"/>
              <a:t>Основные положения, терминология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6B9B0-5346-453A-BFE6-F5C30A66429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ru-RU" baseline="0" dirty="0" smtClean="0"/>
              <a:t>Максим.</a:t>
            </a:r>
          </a:p>
          <a:p>
            <a:pPr marL="228600" indent="-228600">
              <a:buNone/>
            </a:pPr>
            <a:r>
              <a:rPr lang="ru-RU" baseline="0" dirty="0" smtClean="0"/>
              <a:t>Преимущества именно такого подхода</a:t>
            </a:r>
          </a:p>
          <a:p>
            <a:pPr marL="228600" indent="-228600">
              <a:buNone/>
            </a:pPr>
            <a:endParaRPr lang="ru-RU" baseline="0" dirty="0" smtClean="0"/>
          </a:p>
          <a:p>
            <a:pPr marL="228600" indent="-228600">
              <a:buNone/>
            </a:pPr>
            <a:r>
              <a:rPr lang="ru-RU" baseline="0" dirty="0" smtClean="0"/>
              <a:t>Мгновенная реакция на изменение</a:t>
            </a:r>
          </a:p>
          <a:p>
            <a:pPr marL="228600" indent="-228600">
              <a:buNone/>
            </a:pPr>
            <a:r>
              <a:rPr lang="ru-RU" baseline="0" dirty="0" smtClean="0"/>
              <a:t>Принятие решений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6B9B0-5346-453A-BFE6-F5C30A66429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ru-RU" baseline="0" dirty="0" smtClean="0"/>
              <a:t>Максим.</a:t>
            </a:r>
          </a:p>
          <a:p>
            <a:pPr marL="228600" indent="-228600">
              <a:buNone/>
            </a:pPr>
            <a:r>
              <a:rPr lang="ru-RU" baseline="0" dirty="0" smtClean="0"/>
              <a:t>Практика применения в проектах атомной отрасли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6B9B0-5346-453A-BFE6-F5C30A66429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ru-RU" baseline="0" dirty="0" smtClean="0"/>
              <a:t>Максим.</a:t>
            </a:r>
          </a:p>
          <a:p>
            <a:pPr marL="228600" indent="-228600">
              <a:buNone/>
            </a:pPr>
            <a:r>
              <a:rPr lang="ru-RU" baseline="0" dirty="0" smtClean="0"/>
              <a:t>Практика применения в проектах атомной отрасли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6B9B0-5346-453A-BFE6-F5C30A66429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6B9B0-5346-453A-BFE6-F5C30A66429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70" name="Picture 6" descr="cov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0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3789363"/>
            <a:ext cx="7772400" cy="1038225"/>
          </a:xfrm>
        </p:spPr>
        <p:txBody>
          <a:bodyPr/>
          <a:lstStyle>
            <a:lvl1pPr algn="ctr">
              <a:defRPr sz="2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941888"/>
            <a:ext cx="7775575" cy="69691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115888"/>
            <a:ext cx="1998663" cy="58658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8163" y="115888"/>
            <a:ext cx="5843587" cy="58658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981075"/>
            <a:ext cx="3884612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3884613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6" name="Picture 16" descr="business_analiz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8163" y="115888"/>
            <a:ext cx="7921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Заголовок слайда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981075"/>
            <a:ext cx="792162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32" name="Text Box 12"/>
          <p:cNvSpPr txBox="1">
            <a:spLocks noChangeArrowheads="1"/>
          </p:cNvSpPr>
          <p:nvPr userDrawn="1"/>
        </p:nvSpPr>
        <p:spPr bwMode="auto">
          <a:xfrm>
            <a:off x="3903663" y="200025"/>
            <a:ext cx="4629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2509838"/>
          </a:xfrm>
        </p:spPr>
        <p:txBody>
          <a:bodyPr/>
          <a:lstStyle/>
          <a:p>
            <a:pPr eaLnBrk="1" hangingPunct="1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/>
              <a:t>Управление </a:t>
            </a:r>
            <a:r>
              <a:rPr lang="ru-RU" sz="2800" dirty="0" smtClean="0"/>
              <a:t>проектами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по контрольным точкам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</p:txBody>
      </p:sp>
      <p:sp>
        <p:nvSpPr>
          <p:cNvPr id="3075" name="Rectangle 45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929188"/>
            <a:ext cx="7775575" cy="5651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dirty="0" smtClean="0"/>
              <a:t>7</a:t>
            </a:r>
            <a:r>
              <a:rPr lang="ru-RU" dirty="0" smtClean="0"/>
              <a:t> декабря </a:t>
            </a:r>
            <a:r>
              <a:rPr lang="ru-RU" dirty="0" smtClean="0"/>
              <a:t>2009 года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dirty="0" smtClean="0"/>
              <a:t>Москва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ru-RU" dirty="0" smtClean="0"/>
              <a:t>Предпосылки использования методики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857232"/>
            <a:ext cx="7921625" cy="528641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Недостатки </a:t>
            </a:r>
            <a:r>
              <a:rPr lang="ru-RU" dirty="0" smtClean="0"/>
              <a:t>использования</a:t>
            </a:r>
            <a:r>
              <a:rPr lang="ru-RU" dirty="0" smtClean="0"/>
              <a:t> традиционной ИСР</a:t>
            </a:r>
            <a:r>
              <a:rPr lang="en-US" dirty="0" smtClean="0"/>
              <a:t> </a:t>
            </a:r>
            <a:r>
              <a:rPr lang="ru-RU" dirty="0" smtClean="0"/>
              <a:t>при управлении программой проектов</a:t>
            </a:r>
          </a:p>
          <a:p>
            <a:pPr marL="857250" lvl="1" indent="-457200"/>
            <a:r>
              <a:rPr lang="ru-RU" sz="1800" dirty="0" smtClean="0"/>
              <a:t>Внешний контроль затруднен наличием большого количества технологических деталей</a:t>
            </a:r>
          </a:p>
          <a:p>
            <a:pPr marL="857250" lvl="1" indent="-457200"/>
            <a:r>
              <a:rPr lang="ru-RU" sz="1800" dirty="0" smtClean="0"/>
              <a:t>Консолидация планов проектов часто становится невыполнимой задачей</a:t>
            </a:r>
          </a:p>
          <a:p>
            <a:pPr marL="857250" lvl="1" indent="-457200"/>
            <a:r>
              <a:rPr lang="ru-RU" sz="1800" dirty="0" smtClean="0"/>
              <a:t>Отследить изменения в планах проектов удается только с большой задержкой, когда уже появились новые изменения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Предпосылки использования контрольных точек</a:t>
            </a:r>
          </a:p>
          <a:p>
            <a:pPr marL="857250" lvl="1" indent="-457200"/>
            <a:r>
              <a:rPr lang="ru-RU" sz="1800" dirty="0" smtClean="0"/>
              <a:t>Необходимо сконцентрировать внимание на ключевых событиях и выполнении обязательств</a:t>
            </a:r>
          </a:p>
          <a:p>
            <a:pPr marL="857250" lvl="1" indent="-457200"/>
            <a:r>
              <a:rPr lang="ru-RU" sz="1800" dirty="0" smtClean="0"/>
              <a:t>Консолидация должна быть упрощена за счет снижения количества деталей</a:t>
            </a:r>
          </a:p>
          <a:p>
            <a:pPr marL="857250" lvl="1" indent="-457200"/>
            <a:r>
              <a:rPr lang="ru-RU" sz="1800" dirty="0" smtClean="0"/>
              <a:t>Контроль изменений должен выполняться оперативно</a:t>
            </a:r>
          </a:p>
          <a:p>
            <a:pPr marL="857250" lvl="1" indent="-457200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Контрольные точки.</a:t>
            </a:r>
            <a:endParaRPr lang="ru-RU" dirty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785794"/>
            <a:ext cx="7921625" cy="5429287"/>
          </a:xfrm>
        </p:spPr>
        <p:txBody>
          <a:bodyPr wrap="square">
            <a:normAutofit fontScale="92500"/>
          </a:bodyPr>
          <a:lstStyle/>
          <a:p>
            <a:pPr marL="0" indent="-457200">
              <a:buNone/>
            </a:pPr>
            <a:r>
              <a:rPr lang="ru-RU" sz="2100" dirty="0" smtClean="0"/>
              <a:t>Контрольная точка проекта – это важный момент или событие проекта, характеризующее достижение проектом/программой определенного состояния/результата.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Основные параметры контрольных точек</a:t>
            </a:r>
          </a:p>
          <a:p>
            <a:pPr marL="857250" lvl="1" indent="-457200"/>
            <a:r>
              <a:rPr lang="ru-RU" dirty="0" smtClean="0"/>
              <a:t>Сроки</a:t>
            </a:r>
          </a:p>
          <a:p>
            <a:pPr marL="857250" lvl="1" indent="-457200"/>
            <a:r>
              <a:rPr lang="ru-RU" dirty="0" smtClean="0"/>
              <a:t>Стоимость</a:t>
            </a:r>
          </a:p>
          <a:p>
            <a:pPr marL="857250" lvl="1" indent="-457200"/>
            <a:r>
              <a:rPr lang="ru-RU" dirty="0" smtClean="0"/>
              <a:t>Результат (в том числе промежуточный)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Дополнительные параметры контрольных точек</a:t>
            </a:r>
          </a:p>
          <a:p>
            <a:pPr marL="857250" lvl="1" indent="-457200"/>
            <a:r>
              <a:rPr lang="ru-RU" dirty="0" smtClean="0"/>
              <a:t>Исполнитель</a:t>
            </a:r>
          </a:p>
          <a:p>
            <a:pPr marL="857250" lvl="1" indent="-457200"/>
            <a:r>
              <a:rPr lang="ru-RU" dirty="0" smtClean="0"/>
              <a:t>Объем работ</a:t>
            </a:r>
          </a:p>
          <a:p>
            <a:pPr marL="857250" lvl="1" indent="-457200"/>
            <a:r>
              <a:rPr lang="ru-RU" dirty="0" smtClean="0"/>
              <a:t>Риски и т.п.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Статусы контрольных точек</a:t>
            </a:r>
          </a:p>
          <a:p>
            <a:pPr marL="857250" lvl="1" indent="-457200"/>
            <a:r>
              <a:rPr lang="ru-RU" dirty="0" smtClean="0"/>
              <a:t>Ожидание</a:t>
            </a:r>
          </a:p>
          <a:p>
            <a:pPr marL="857250" lvl="1" indent="-457200"/>
            <a:r>
              <a:rPr lang="ru-RU" dirty="0" smtClean="0"/>
              <a:t>Выполнение</a:t>
            </a:r>
          </a:p>
          <a:p>
            <a:pPr marL="857250" lvl="1" indent="-457200"/>
            <a:r>
              <a:rPr lang="ru-RU" dirty="0" smtClean="0"/>
              <a:t>Завершена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контрольными точками</a:t>
            </a:r>
            <a:endParaRPr lang="ru-RU" dirty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785794"/>
            <a:ext cx="7921625" cy="54292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Определение ролей для управления контрольными точками</a:t>
            </a:r>
          </a:p>
          <a:p>
            <a:pPr marL="857250" lvl="1" indent="-457200"/>
            <a:r>
              <a:rPr lang="ru-RU" dirty="0" smtClean="0"/>
              <a:t>Владелец</a:t>
            </a:r>
          </a:p>
          <a:p>
            <a:pPr marL="857250" lvl="1" indent="-457200"/>
            <a:r>
              <a:rPr lang="ru-RU" dirty="0" smtClean="0"/>
              <a:t>Исполнитель</a:t>
            </a:r>
          </a:p>
          <a:p>
            <a:pPr marL="857250" lvl="1" indent="-457200"/>
            <a:r>
              <a:rPr lang="ru-RU" dirty="0" smtClean="0"/>
              <a:t>Согласующий</a:t>
            </a:r>
          </a:p>
          <a:p>
            <a:pPr marL="857250" lvl="1" indent="-457200"/>
            <a:r>
              <a:rPr lang="ru-RU" dirty="0" smtClean="0"/>
              <a:t>Приемщик </a:t>
            </a:r>
          </a:p>
          <a:p>
            <a:pPr marL="857250" lvl="1" indent="-457200"/>
            <a:r>
              <a:rPr lang="ru-RU" dirty="0" smtClean="0"/>
              <a:t>Информируемый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Регламентация жизненного цикла контрольных точек </a:t>
            </a:r>
          </a:p>
          <a:p>
            <a:pPr marL="857250" lvl="1" indent="-457200"/>
            <a:r>
              <a:rPr lang="ru-RU" dirty="0" smtClean="0"/>
              <a:t>Создание</a:t>
            </a:r>
          </a:p>
          <a:p>
            <a:pPr marL="857250" lvl="1" indent="-457200"/>
            <a:r>
              <a:rPr lang="ru-RU" dirty="0" smtClean="0"/>
              <a:t>Планирование</a:t>
            </a:r>
          </a:p>
          <a:p>
            <a:pPr marL="857250" lvl="1" indent="-457200"/>
            <a:r>
              <a:rPr lang="ru-RU" dirty="0" smtClean="0"/>
              <a:t>Изменение</a:t>
            </a:r>
          </a:p>
          <a:p>
            <a:pPr marL="857250" lvl="1" indent="-457200"/>
            <a:r>
              <a:rPr lang="ru-RU" dirty="0" smtClean="0"/>
              <a:t>Приемка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ru-RU" dirty="0" smtClean="0"/>
              <a:t>Иерархия контрольных точек</a:t>
            </a:r>
          </a:p>
        </p:txBody>
      </p:sp>
      <p:graphicFrame>
        <p:nvGraphicFramePr>
          <p:cNvPr id="39" name="Схема 38"/>
          <p:cNvGraphicFramePr/>
          <p:nvPr/>
        </p:nvGraphicFramePr>
        <p:xfrm>
          <a:off x="357158" y="1285860"/>
          <a:ext cx="8572560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0" name="Прямоугольник 39"/>
          <p:cNvSpPr/>
          <p:nvPr/>
        </p:nvSpPr>
        <p:spPr>
          <a:xfrm>
            <a:off x="5143504" y="1674786"/>
            <a:ext cx="307183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4572000" y="3246422"/>
            <a:ext cx="414340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7215206" y="4818058"/>
            <a:ext cx="157163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4572000" y="4818058"/>
            <a:ext cx="23574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лок-схема: узел 45"/>
          <p:cNvSpPr/>
          <p:nvPr/>
        </p:nvSpPr>
        <p:spPr bwMode="auto">
          <a:xfrm>
            <a:off x="5500694" y="1817662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47" name="Блок-схема: узел 46"/>
          <p:cNvSpPr/>
          <p:nvPr/>
        </p:nvSpPr>
        <p:spPr bwMode="auto">
          <a:xfrm>
            <a:off x="7329510" y="1817662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48" name="Блок-схема: узел 47"/>
          <p:cNvSpPr/>
          <p:nvPr/>
        </p:nvSpPr>
        <p:spPr bwMode="auto">
          <a:xfrm>
            <a:off x="6429388" y="3389298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49" name="Блок-схема: узел 48"/>
          <p:cNvSpPr/>
          <p:nvPr/>
        </p:nvSpPr>
        <p:spPr bwMode="auto">
          <a:xfrm>
            <a:off x="8001024" y="3389298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50" name="Блок-схема: узел 49"/>
          <p:cNvSpPr/>
          <p:nvPr/>
        </p:nvSpPr>
        <p:spPr bwMode="auto">
          <a:xfrm>
            <a:off x="7286644" y="3389298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51" name="Блок-схема: узел 50"/>
          <p:cNvSpPr/>
          <p:nvPr/>
        </p:nvSpPr>
        <p:spPr bwMode="auto">
          <a:xfrm>
            <a:off x="5643570" y="3389298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52" name="Блок-схема: узел 51"/>
          <p:cNvSpPr/>
          <p:nvPr/>
        </p:nvSpPr>
        <p:spPr bwMode="auto">
          <a:xfrm>
            <a:off x="4786314" y="3389298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53" name="Блок-схема: узел 52"/>
          <p:cNvSpPr/>
          <p:nvPr/>
        </p:nvSpPr>
        <p:spPr bwMode="auto">
          <a:xfrm>
            <a:off x="6357950" y="4960934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54" name="Блок-схема: узел 53"/>
          <p:cNvSpPr/>
          <p:nvPr/>
        </p:nvSpPr>
        <p:spPr bwMode="auto">
          <a:xfrm>
            <a:off x="7500958" y="4960934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55" name="Блок-схема: узел 54"/>
          <p:cNvSpPr/>
          <p:nvPr/>
        </p:nvSpPr>
        <p:spPr bwMode="auto">
          <a:xfrm>
            <a:off x="8215338" y="4960934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56" name="Блок-схема: узел 55"/>
          <p:cNvSpPr/>
          <p:nvPr/>
        </p:nvSpPr>
        <p:spPr bwMode="auto">
          <a:xfrm>
            <a:off x="5500694" y="4960934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57" name="Блок-схема: узел 56"/>
          <p:cNvSpPr/>
          <p:nvPr/>
        </p:nvSpPr>
        <p:spPr bwMode="auto">
          <a:xfrm>
            <a:off x="4714876" y="4960934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cxnSp>
        <p:nvCxnSpPr>
          <p:cNvPr id="58" name="Прямая со стрелкой 57"/>
          <p:cNvCxnSpPr>
            <a:stCxn id="46" idx="4"/>
            <a:endCxn id="52" idx="0"/>
          </p:cNvCxnSpPr>
          <p:nvPr/>
        </p:nvCxnSpPr>
        <p:spPr>
          <a:xfrm rot="5400000">
            <a:off x="4814886" y="2474890"/>
            <a:ext cx="1114436" cy="714380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47" idx="4"/>
            <a:endCxn id="50" idx="0"/>
          </p:cNvCxnSpPr>
          <p:nvPr/>
        </p:nvCxnSpPr>
        <p:spPr>
          <a:xfrm rot="5400000">
            <a:off x="6979459" y="2810647"/>
            <a:ext cx="1114436" cy="42866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52" idx="4"/>
            <a:endCxn id="57" idx="0"/>
          </p:cNvCxnSpPr>
          <p:nvPr/>
        </p:nvCxnSpPr>
        <p:spPr>
          <a:xfrm rot="5400000">
            <a:off x="4421977" y="4367997"/>
            <a:ext cx="1114436" cy="71438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51" idx="4"/>
            <a:endCxn id="56" idx="0"/>
          </p:cNvCxnSpPr>
          <p:nvPr/>
        </p:nvCxnSpPr>
        <p:spPr>
          <a:xfrm rot="5400000">
            <a:off x="5243514" y="4332278"/>
            <a:ext cx="1114436" cy="142876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48" idx="4"/>
            <a:endCxn id="53" idx="0"/>
          </p:cNvCxnSpPr>
          <p:nvPr/>
        </p:nvCxnSpPr>
        <p:spPr>
          <a:xfrm rot="5400000">
            <a:off x="6065051" y="4367997"/>
            <a:ext cx="1114436" cy="71438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50" idx="4"/>
            <a:endCxn id="54" idx="0"/>
          </p:cNvCxnSpPr>
          <p:nvPr/>
        </p:nvCxnSpPr>
        <p:spPr>
          <a:xfrm rot="16200000" flipH="1">
            <a:off x="7065183" y="4296559"/>
            <a:ext cx="1114436" cy="214314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49" idx="4"/>
            <a:endCxn id="55" idx="0"/>
          </p:cNvCxnSpPr>
          <p:nvPr/>
        </p:nvCxnSpPr>
        <p:spPr>
          <a:xfrm rot="16200000" flipH="1">
            <a:off x="7779563" y="4296559"/>
            <a:ext cx="1114436" cy="214314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54" idx="2"/>
            <a:endCxn id="53" idx="6"/>
          </p:cNvCxnSpPr>
          <p:nvPr/>
        </p:nvCxnSpPr>
        <p:spPr>
          <a:xfrm rot="10800000">
            <a:off x="6815150" y="5189534"/>
            <a:ext cx="685808" cy="1588"/>
          </a:xfrm>
          <a:prstGeom prst="straightConnector1">
            <a:avLst/>
          </a:prstGeom>
          <a:ln w="53975">
            <a:solidFill>
              <a:schemeClr val="accent1">
                <a:lumMod val="50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Прямоугольник 82"/>
          <p:cNvSpPr/>
          <p:nvPr/>
        </p:nvSpPr>
        <p:spPr>
          <a:xfrm>
            <a:off x="5472350" y="1071546"/>
            <a:ext cx="22429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600" b="1" dirty="0" smtClean="0"/>
              <a:t>План 1го уровня.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5429256" y="2643182"/>
            <a:ext cx="22429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600" b="1" dirty="0" smtClean="0"/>
              <a:t>План 2го уровня.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5581656" y="4214818"/>
            <a:ext cx="22429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600" b="1" dirty="0" smtClean="0"/>
              <a:t>План 3го уровня.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ru-RU" dirty="0" smtClean="0"/>
              <a:t>Преимущества использования методики</a:t>
            </a: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357127" y="1389034"/>
            <a:ext cx="2286047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Быстрая реакция на изменение в планах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+mj-lt"/>
              <a:buAutoNum type="arabicPeriod"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+mj-lt"/>
              <a:buAutoNum type="arabicPeriod"/>
              <a:tabLst/>
              <a:defRPr/>
            </a:pPr>
            <a:r>
              <a:rPr lang="ru-RU" sz="1800" kern="0" dirty="0" smtClean="0">
                <a:solidFill>
                  <a:schemeClr val="tx1"/>
                </a:solidFill>
                <a:latin typeface="+mn-lt"/>
              </a:rPr>
              <a:t>Оперативное принятие решений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+mj-lt"/>
              <a:buAutoNum type="arabicPeriod"/>
              <a:tabLst/>
              <a:defRPr/>
            </a:pPr>
            <a:endParaRPr lang="ru-RU" sz="1800" kern="0" dirty="0" smtClean="0">
              <a:solidFill>
                <a:schemeClr val="tx1"/>
              </a:solidFill>
              <a:latin typeface="+mn-lt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+mj-lt"/>
              <a:buAutoNum type="arabicPeriod"/>
              <a:tabLst/>
              <a:defRPr/>
            </a:pPr>
            <a:r>
              <a:rPr lang="ru-RU" sz="1800" kern="0" dirty="0" err="1" smtClean="0">
                <a:solidFill>
                  <a:schemeClr val="tx1"/>
                </a:solidFill>
                <a:latin typeface="+mn-lt"/>
              </a:rPr>
              <a:t>Персона-лизация</a:t>
            </a:r>
            <a:r>
              <a:rPr lang="ru-RU" sz="1800" kern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kern="0" dirty="0" err="1" smtClean="0">
                <a:solidFill>
                  <a:schemeClr val="tx1"/>
                </a:solidFill>
                <a:latin typeface="+mn-lt"/>
              </a:rPr>
              <a:t>ответствен-ности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8" name="Схема 37"/>
          <p:cNvGraphicFramePr/>
          <p:nvPr/>
        </p:nvGraphicFramePr>
        <p:xfrm>
          <a:off x="2786050" y="1285860"/>
          <a:ext cx="6143668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9" name="Прямоугольник 38"/>
          <p:cNvSpPr/>
          <p:nvPr/>
        </p:nvSpPr>
        <p:spPr>
          <a:xfrm>
            <a:off x="5143504" y="1674786"/>
            <a:ext cx="307183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572000" y="3246422"/>
            <a:ext cx="414340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7215206" y="4818058"/>
            <a:ext cx="157163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4572000" y="4818058"/>
            <a:ext cx="23574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лок-схема: узел 42"/>
          <p:cNvSpPr/>
          <p:nvPr/>
        </p:nvSpPr>
        <p:spPr bwMode="auto">
          <a:xfrm>
            <a:off x="5500694" y="1817662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44" name="Блок-схема: узел 43"/>
          <p:cNvSpPr/>
          <p:nvPr/>
        </p:nvSpPr>
        <p:spPr bwMode="auto">
          <a:xfrm>
            <a:off x="7329510" y="1817662"/>
            <a:ext cx="457200" cy="457200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45" name="Блок-схема: узел 44"/>
          <p:cNvSpPr/>
          <p:nvPr/>
        </p:nvSpPr>
        <p:spPr bwMode="auto">
          <a:xfrm>
            <a:off x="6429388" y="3389298"/>
            <a:ext cx="457200" cy="457200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46" name="Блок-схема: узел 45"/>
          <p:cNvSpPr/>
          <p:nvPr/>
        </p:nvSpPr>
        <p:spPr bwMode="auto">
          <a:xfrm>
            <a:off x="8001024" y="3389298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47" name="Блок-схема: узел 46"/>
          <p:cNvSpPr/>
          <p:nvPr/>
        </p:nvSpPr>
        <p:spPr bwMode="auto">
          <a:xfrm>
            <a:off x="7286644" y="3389298"/>
            <a:ext cx="457200" cy="457200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48" name="Блок-схема: узел 47"/>
          <p:cNvSpPr/>
          <p:nvPr/>
        </p:nvSpPr>
        <p:spPr bwMode="auto">
          <a:xfrm>
            <a:off x="5643570" y="3389298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49" name="Блок-схема: узел 48"/>
          <p:cNvSpPr/>
          <p:nvPr/>
        </p:nvSpPr>
        <p:spPr bwMode="auto">
          <a:xfrm>
            <a:off x="4786314" y="3389298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50" name="Блок-схема: узел 49"/>
          <p:cNvSpPr/>
          <p:nvPr/>
        </p:nvSpPr>
        <p:spPr bwMode="auto">
          <a:xfrm>
            <a:off x="6357950" y="4960934"/>
            <a:ext cx="457200" cy="457200"/>
          </a:xfrm>
          <a:prstGeom prst="flowChartConnector">
            <a:avLst/>
          </a:prstGeom>
          <a:solidFill>
            <a:srgbClr val="FF000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51" name="Блок-схема: узел 50"/>
          <p:cNvSpPr/>
          <p:nvPr/>
        </p:nvSpPr>
        <p:spPr bwMode="auto">
          <a:xfrm>
            <a:off x="7500958" y="4960934"/>
            <a:ext cx="457200" cy="457200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52" name="Блок-схема: узел 51"/>
          <p:cNvSpPr/>
          <p:nvPr/>
        </p:nvSpPr>
        <p:spPr bwMode="auto">
          <a:xfrm>
            <a:off x="8215338" y="4960934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53" name="Блок-схема: узел 52"/>
          <p:cNvSpPr/>
          <p:nvPr/>
        </p:nvSpPr>
        <p:spPr bwMode="auto">
          <a:xfrm>
            <a:off x="5500694" y="4960934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sp>
        <p:nvSpPr>
          <p:cNvPr id="54" name="Блок-схема: узел 53"/>
          <p:cNvSpPr/>
          <p:nvPr/>
        </p:nvSpPr>
        <p:spPr bwMode="auto">
          <a:xfrm>
            <a:off x="4714876" y="4960934"/>
            <a:ext cx="457200" cy="457200"/>
          </a:xfrm>
          <a:prstGeom prst="flowChartConnector">
            <a:avLst/>
          </a:prstGeom>
          <a:solidFill>
            <a:srgbClr val="00B050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cxnSp>
        <p:nvCxnSpPr>
          <p:cNvPr id="55" name="Прямая со стрелкой 54"/>
          <p:cNvCxnSpPr>
            <a:stCxn id="43" idx="4"/>
            <a:endCxn id="49" idx="0"/>
          </p:cNvCxnSpPr>
          <p:nvPr/>
        </p:nvCxnSpPr>
        <p:spPr>
          <a:xfrm rot="5400000">
            <a:off x="4814886" y="2474890"/>
            <a:ext cx="1114436" cy="714380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44" idx="4"/>
            <a:endCxn id="47" idx="0"/>
          </p:cNvCxnSpPr>
          <p:nvPr/>
        </p:nvCxnSpPr>
        <p:spPr>
          <a:xfrm rot="5400000">
            <a:off x="6979459" y="2810647"/>
            <a:ext cx="1114436" cy="42866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stCxn id="49" idx="4"/>
            <a:endCxn id="54" idx="0"/>
          </p:cNvCxnSpPr>
          <p:nvPr/>
        </p:nvCxnSpPr>
        <p:spPr>
          <a:xfrm rot="5400000">
            <a:off x="4421977" y="4367997"/>
            <a:ext cx="1114436" cy="71438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48" idx="4"/>
            <a:endCxn id="53" idx="0"/>
          </p:cNvCxnSpPr>
          <p:nvPr/>
        </p:nvCxnSpPr>
        <p:spPr>
          <a:xfrm rot="5400000">
            <a:off x="5243514" y="4332278"/>
            <a:ext cx="1114436" cy="142876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stCxn id="45" idx="4"/>
            <a:endCxn id="50" idx="0"/>
          </p:cNvCxnSpPr>
          <p:nvPr/>
        </p:nvCxnSpPr>
        <p:spPr>
          <a:xfrm rot="5400000">
            <a:off x="6065051" y="4367997"/>
            <a:ext cx="1114436" cy="71438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47" idx="4"/>
            <a:endCxn id="51" idx="0"/>
          </p:cNvCxnSpPr>
          <p:nvPr/>
        </p:nvCxnSpPr>
        <p:spPr>
          <a:xfrm rot="16200000" flipH="1">
            <a:off x="7065183" y="4296559"/>
            <a:ext cx="1114436" cy="214314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46" idx="4"/>
            <a:endCxn id="52" idx="0"/>
          </p:cNvCxnSpPr>
          <p:nvPr/>
        </p:nvCxnSpPr>
        <p:spPr>
          <a:xfrm rot="16200000" flipH="1">
            <a:off x="7779563" y="4296559"/>
            <a:ext cx="1114436" cy="214314"/>
          </a:xfrm>
          <a:prstGeom prst="straightConnector1">
            <a:avLst/>
          </a:prstGeom>
          <a:ln w="53975">
            <a:solidFill>
              <a:srgbClr val="B7151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51" idx="2"/>
            <a:endCxn id="50" idx="6"/>
          </p:cNvCxnSpPr>
          <p:nvPr/>
        </p:nvCxnSpPr>
        <p:spPr>
          <a:xfrm rot="10800000">
            <a:off x="6815150" y="5189534"/>
            <a:ext cx="685808" cy="1588"/>
          </a:xfrm>
          <a:prstGeom prst="straightConnector1">
            <a:avLst/>
          </a:prstGeom>
          <a:ln w="53975">
            <a:solidFill>
              <a:schemeClr val="accent1">
                <a:lumMod val="50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ru-RU" dirty="0" smtClean="0"/>
              <a:t>Специфика применения в отрасли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43" y="857232"/>
            <a:ext cx="8715375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ru-RU" dirty="0" smtClean="0"/>
              <a:t>Специфика применения в отрасли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000108"/>
            <a:ext cx="7921625" cy="5072098"/>
          </a:xfrm>
        </p:spPr>
        <p:txBody>
          <a:bodyPr/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Комплексность программ</a:t>
            </a:r>
          </a:p>
          <a:p>
            <a:pPr marL="548640" lvl="1" indent="-274320" fontAlgn="auto">
              <a:spcAft>
                <a:spcPts val="0"/>
              </a:spcAft>
              <a:defRPr/>
            </a:pPr>
            <a:r>
              <a:rPr lang="ru-RU" dirty="0" smtClean="0"/>
              <a:t>В состав программы входят разнородные проекты, требующие координации</a:t>
            </a:r>
          </a:p>
          <a:p>
            <a:pPr marL="548640" lvl="1" indent="-274320" fontAlgn="auto">
              <a:spcAft>
                <a:spcPts val="0"/>
              </a:spcAft>
              <a:defRPr/>
            </a:pPr>
            <a:r>
              <a:rPr lang="ru-RU" dirty="0" smtClean="0"/>
              <a:t>Схожие проекты управляются и выполняются различными компаниями и организациями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Высокая сложность проектов</a:t>
            </a:r>
          </a:p>
          <a:p>
            <a:pPr marL="548640" lvl="1" indent="-274320" fontAlgn="auto">
              <a:spcAft>
                <a:spcPts val="0"/>
              </a:spcAft>
              <a:defRPr/>
            </a:pPr>
            <a:r>
              <a:rPr lang="ru-RU" dirty="0" smtClean="0"/>
              <a:t>Большое количество участников</a:t>
            </a:r>
          </a:p>
          <a:p>
            <a:pPr marL="548640" lvl="1" indent="-274320" fontAlgn="auto">
              <a:spcAft>
                <a:spcPts val="0"/>
              </a:spcAft>
              <a:defRPr/>
            </a:pPr>
            <a:r>
              <a:rPr lang="ru-RU" dirty="0" smtClean="0"/>
              <a:t>Объективно сложная предметная область</a:t>
            </a:r>
          </a:p>
          <a:p>
            <a:pPr marL="548640" lvl="1" indent="-274320" fontAlgn="auto">
              <a:spcAft>
                <a:spcPts val="0"/>
              </a:spcAft>
              <a:defRPr/>
            </a:pPr>
            <a:r>
              <a:rPr lang="ru-RU" dirty="0" smtClean="0"/>
              <a:t>Наличие специфических рисков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Географическая </a:t>
            </a:r>
            <a:r>
              <a:rPr lang="ru-RU" dirty="0" err="1" smtClean="0"/>
              <a:t>распределенность</a:t>
            </a:r>
            <a:r>
              <a:rPr lang="ru-RU" dirty="0" smtClean="0"/>
              <a:t> выполнения проектов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Существенные требования регулирующих и надзорных органов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комментарии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71934" y="2285992"/>
            <a:ext cx="1214446" cy="2215991"/>
          </a:xfrm>
          <a:prstGeom prst="rect">
            <a:avLst/>
          </a:prstGeom>
          <a:noFill/>
          <a:scene3d>
            <a:camera prst="orthographicFront"/>
            <a:lightRig rig="soft" dir="tl">
              <a:rot lat="0" lon="0" rev="0"/>
            </a:lightRig>
          </a:scene3d>
          <a:sp3d/>
        </p:spPr>
        <p:txBody>
          <a:bodyPr wrap="square" lIns="91440" tIns="45720" rIns="91440" bIns="45720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3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rus">
  <a:themeElements>
    <a:clrScheme name="korus 13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58A1B8"/>
      </a:accent1>
      <a:accent2>
        <a:srgbClr val="CCCCFF"/>
      </a:accent2>
      <a:accent3>
        <a:srgbClr val="FFFFFF"/>
      </a:accent3>
      <a:accent4>
        <a:srgbClr val="000000"/>
      </a:accent4>
      <a:accent5>
        <a:srgbClr val="B4CDD8"/>
      </a:accent5>
      <a:accent6>
        <a:srgbClr val="B9B9E7"/>
      </a:accent6>
      <a:hlink>
        <a:srgbClr val="CC0000"/>
      </a:hlink>
      <a:folHlink>
        <a:srgbClr val="A50021"/>
      </a:folHlink>
    </a:clrScheme>
    <a:fontScheme name="koru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969696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969696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kor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ru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ru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ru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ru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ru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8A1B8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4CDD8"/>
        </a:accent5>
        <a:accent6>
          <a:srgbClr val="B9B9E7"/>
        </a:accent6>
        <a:hlink>
          <a:srgbClr val="CC000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rus 14">
        <a:dk1>
          <a:srgbClr val="000000"/>
        </a:dk1>
        <a:lt1>
          <a:srgbClr val="EAEAEA"/>
        </a:lt1>
        <a:dk2>
          <a:srgbClr val="000000"/>
        </a:dk2>
        <a:lt2>
          <a:srgbClr val="C0C0C0"/>
        </a:lt2>
        <a:accent1>
          <a:srgbClr val="58A1B8"/>
        </a:accent1>
        <a:accent2>
          <a:srgbClr val="CCCCFF"/>
        </a:accent2>
        <a:accent3>
          <a:srgbClr val="F3F3F3"/>
        </a:accent3>
        <a:accent4>
          <a:srgbClr val="000000"/>
        </a:accent4>
        <a:accent5>
          <a:srgbClr val="B4CDD8"/>
        </a:accent5>
        <a:accent6>
          <a:srgbClr val="B9B9E7"/>
        </a:accent6>
        <a:hlink>
          <a:srgbClr val="CC000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1420</TotalTime>
  <Words>364</Words>
  <Application>Microsoft Office PowerPoint</Application>
  <PresentationFormat>Экран (4:3)</PresentationFormat>
  <Paragraphs>104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korus</vt:lpstr>
      <vt:lpstr> Управление проектами  по контрольным точкам       </vt:lpstr>
      <vt:lpstr>Предпосылки использования методики</vt:lpstr>
      <vt:lpstr>Контрольные точки.</vt:lpstr>
      <vt:lpstr>Управление контрольными точками</vt:lpstr>
      <vt:lpstr>Иерархия контрольных точек</vt:lpstr>
      <vt:lpstr>Преимущества использования методики</vt:lpstr>
      <vt:lpstr>Специфика применения в отрасли</vt:lpstr>
      <vt:lpstr>Специфика применения в отрасли</vt:lpstr>
      <vt:lpstr>Вопросы и комментарии</vt:lpstr>
    </vt:vector>
  </TitlesOfParts>
  <Company>domeg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bucheg</dc:creator>
  <cp:lastModifiedBy>mtalanov</cp:lastModifiedBy>
  <cp:revision>80</cp:revision>
  <dcterms:created xsi:type="dcterms:W3CDTF">2007-12-13T21:21:51Z</dcterms:created>
  <dcterms:modified xsi:type="dcterms:W3CDTF">2009-12-04T12:40:35Z</dcterms:modified>
</cp:coreProperties>
</file>